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65" r:id="rId8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80" Type="http://schemas.openxmlformats.org/officeDocument/2006/relationships/slide" Target="slides/slide1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636" name="Google Shape;3636;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53.png"/></Relationships>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7" name="Shape 3637"/>
        <p:cNvGrpSpPr/>
        <p:nvPr/>
      </p:nvGrpSpPr>
      <p:grpSpPr>
        <a:xfrm>
          <a:off x="0" y="0"/>
          <a:ext cx="0" cy="0"/>
          <a:chOff x="0" y="0"/>
          <a:chExt cx="0" cy="0"/>
        </a:xfrm>
      </p:grpSpPr>
      <p:sp>
        <p:nvSpPr>
          <p:cNvPr id="3638" name="Google Shape;3638;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39" name="Google Shape;3639;p566"/>
          <p:cNvPicPr preferRelativeResize="0"/>
          <p:nvPr/>
        </p:nvPicPr>
        <p:blipFill rotWithShape="1">
          <a:blip r:embed="rId3">
            <a:alphaModFix/>
          </a:blip>
          <a:srcRect b="0" l="0" r="0" t="0"/>
          <a:stretch/>
        </p:blipFill>
        <p:spPr>
          <a:xfrm>
            <a:off x="5237781" y="1042091"/>
            <a:ext cx="1164431" cy="371475"/>
          </a:xfrm>
          <a:prstGeom prst="rect">
            <a:avLst/>
          </a:prstGeom>
          <a:noFill/>
          <a:ln>
            <a:noFill/>
          </a:ln>
        </p:spPr>
      </p:pic>
      <p:sp>
        <p:nvSpPr>
          <p:cNvPr id="3640" name="Google Shape;3640;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41" name="Google Shape;3641;p566"/>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2300" u="none" cap="none" strike="noStrike">
                <a:solidFill>
                  <a:srgbClr val="FFFFFF"/>
                </a:solidFill>
                <a:latin typeface="Verdana"/>
                <a:ea typeface="Verdana"/>
                <a:cs typeface="Verdana"/>
                <a:sym typeface="Verdana"/>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1500"/>
              <a:buFont typeface="Arial"/>
              <a:buNone/>
            </a:pPr>
            <a:r>
              <a:rPr b="0" i="1" lang="zh-CN" sz="1500" u="none" cap="none" strike="noStrike">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